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4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1/4/20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technologiestiftung-berlin.de/dataset/verkehrsmengen/en" TargetMode="External"/><Relationship Id="rId2" Type="http://schemas.openxmlformats.org/officeDocument/2006/relationships/hyperlink" Target="https://data.technologiestiftung-berlin.de/dataset/plz/e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foursquare.com/docs/api/venues/details" TargetMode="External"/><Relationship Id="rId5" Type="http://schemas.openxmlformats.org/officeDocument/2006/relationships/hyperlink" Target="http://zip-code.en.mapawi.com/germany/10/kreisfreie-stadt-berlin/2/141/berlin-kreuzberg/10961/1330/" TargetMode="External"/><Relationship Id="rId4" Type="http://schemas.openxmlformats.org/officeDocument/2006/relationships/hyperlink" Target="https://www.interkart.de/en/wall-maps/europe/germany/city-maps/berlin-postcode-area-map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CF901-0BA6-5540-BB25-FFF4A0AAD9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Berlin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DA1E3B-9DDA-394B-98CD-72E5F6A91F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FOR EVERYONE WHO WANTS TO HAVE A MIRCLE IN BERLIN</a:t>
            </a:r>
          </a:p>
        </p:txBody>
      </p:sp>
    </p:spTree>
    <p:extLst>
      <p:ext uri="{BB962C8B-B14F-4D97-AF65-F5344CB8AC3E}">
        <p14:creationId xmlns:p14="http://schemas.microsoft.com/office/powerpoint/2010/main" val="192477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D96D92-6989-294E-89D7-68FBC059E7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2 –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frequency</a:t>
            </a:r>
            <a:r>
              <a:rPr lang="de-DE" dirty="0"/>
              <a:t> 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8D1DB19-F9C0-5647-B264-6A1430EB9B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65227" y="2585631"/>
            <a:ext cx="2509317" cy="3416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D2959F-CBCC-7642-970D-6B519E0A65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1079" y="2528006"/>
            <a:ext cx="2688535" cy="35315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5711879-E42F-8D40-9B03-5D3771A17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59637" y="2528006"/>
            <a:ext cx="2669713" cy="369404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4BCED0-094B-C84D-BE35-ED96C155BF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9350" y="4375028"/>
            <a:ext cx="2634664" cy="1748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98934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D5BE4B-8E92-B449-9DEA-F1915DB23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Analaysis</a:t>
            </a:r>
            <a:r>
              <a:rPr lang="de-DE" dirty="0"/>
              <a:t> 3 –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common</a:t>
            </a:r>
            <a:r>
              <a:rPr lang="de-DE" dirty="0"/>
              <a:t> </a:t>
            </a:r>
            <a:r>
              <a:rPr lang="de-DE" dirty="0" err="1"/>
              <a:t>venue</a:t>
            </a:r>
            <a:endParaRPr lang="de-DE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21A4A74-4C64-2948-A316-767850E9EE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83543" y="2968222"/>
            <a:ext cx="8824913" cy="2705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5816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BC16E-1279-F643-B214-452035F4C0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4 – Clustering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mapping</a:t>
            </a:r>
            <a:r>
              <a:rPr lang="de-DE" dirty="0"/>
              <a:t>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CB43C2A-C813-1A42-8A01-2D093A8942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6979" y="2935075"/>
            <a:ext cx="8824913" cy="2790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7697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DAE75D-4498-D24A-A1EE-236A367232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Analysis 5 – Clustering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presentation</a:t>
            </a:r>
            <a:r>
              <a:rPr lang="de-DE" dirty="0"/>
              <a:t>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2E2B4D5-0D40-EF46-9EC2-9256EABBA1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40820" y="2603500"/>
            <a:ext cx="745467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75530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4EDD9-D180-E741-A33A-8CFD58E81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Result</a:t>
            </a:r>
            <a:r>
              <a:rPr lang="de-DE" dirty="0"/>
              <a:t>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C9245C-15FC-F74C-AB89-693D195FE8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de-DE" dirty="0"/>
              <a:t>Through </a:t>
            </a:r>
            <a:r>
              <a:rPr lang="de-DE" dirty="0" err="1"/>
              <a:t>the</a:t>
            </a:r>
            <a:r>
              <a:rPr lang="de-DE" dirty="0"/>
              <a:t> K-</a:t>
            </a:r>
            <a:r>
              <a:rPr lang="de-DE" dirty="0" err="1"/>
              <a:t>means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technique</a:t>
            </a:r>
            <a:r>
              <a:rPr lang="de-DE" dirty="0"/>
              <a:t>, I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5 </a:t>
            </a:r>
            <a:r>
              <a:rPr lang="de-DE" dirty="0" err="1"/>
              <a:t>major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Kreuzberg, </a:t>
            </a:r>
            <a:r>
              <a:rPr lang="de-DE" dirty="0" err="1"/>
              <a:t>berlin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suggest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nice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. As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see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,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figure</a:t>
            </a:r>
            <a:r>
              <a:rPr lang="de-DE" dirty="0"/>
              <a:t> out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west-</a:t>
            </a:r>
            <a:r>
              <a:rPr lang="de-DE" dirty="0" err="1"/>
              <a:t>north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, </a:t>
            </a:r>
            <a:r>
              <a:rPr lang="de-DE" dirty="0" err="1"/>
              <a:t>Mostly</a:t>
            </a:r>
            <a:r>
              <a:rPr lang="de-DE" dirty="0"/>
              <a:t>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cafes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bistros</a:t>
            </a:r>
            <a:r>
              <a:rPr lang="de-DE" dirty="0"/>
              <a:t>. Also,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red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</a:t>
            </a:r>
            <a:r>
              <a:rPr lang="de-DE" dirty="0" err="1"/>
              <a:t>zone</a:t>
            </a:r>
            <a:r>
              <a:rPr lang="de-DE" dirty="0"/>
              <a:t>,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figure</a:t>
            </a:r>
            <a:r>
              <a:rPr lang="de-DE" dirty="0"/>
              <a:t> out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historic</a:t>
            </a:r>
            <a:r>
              <a:rPr lang="de-DE" dirty="0"/>
              <a:t> </a:t>
            </a:r>
            <a:r>
              <a:rPr lang="de-DE" dirty="0" err="1"/>
              <a:t>sites</a:t>
            </a:r>
            <a:r>
              <a:rPr lang="de-DE" dirty="0"/>
              <a:t> , </a:t>
            </a:r>
            <a:r>
              <a:rPr lang="de-DE" dirty="0" err="1"/>
              <a:t>hostels</a:t>
            </a:r>
            <a:r>
              <a:rPr lang="de-DE" dirty="0"/>
              <a:t>, </a:t>
            </a:r>
            <a:r>
              <a:rPr lang="de-DE" dirty="0" err="1"/>
              <a:t>art</a:t>
            </a:r>
            <a:r>
              <a:rPr lang="de-DE" dirty="0"/>
              <a:t> galleries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theaters</a:t>
            </a:r>
            <a:r>
              <a:rPr lang="de-DE" dirty="0"/>
              <a:t> </a:t>
            </a:r>
            <a:r>
              <a:rPr lang="de-DE" dirty="0" err="1"/>
              <a:t>compared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other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(</a:t>
            </a:r>
            <a:r>
              <a:rPr lang="de-DE" dirty="0" err="1"/>
              <a:t>cluster</a:t>
            </a:r>
            <a:r>
              <a:rPr lang="de-DE" dirty="0"/>
              <a:t>).</a:t>
            </a:r>
          </a:p>
          <a:p>
            <a:r>
              <a:rPr lang="de-DE" dirty="0"/>
              <a:t>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((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10965 - 10999),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nice</a:t>
            </a:r>
            <a:r>
              <a:rPr lang="de-DE" dirty="0"/>
              <a:t> </a:t>
            </a:r>
            <a:r>
              <a:rPr lang="de-DE" dirty="0" err="1"/>
              <a:t>Italian</a:t>
            </a:r>
            <a:r>
              <a:rPr lang="de-DE" dirty="0"/>
              <a:t> Restaurants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yoga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.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second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(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10967 - 10997),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</a:t>
            </a:r>
            <a:r>
              <a:rPr lang="de-DE" dirty="0" err="1"/>
              <a:t>east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Kreuzberg,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cafes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german</a:t>
            </a:r>
            <a:r>
              <a:rPr lang="de-DE" dirty="0"/>
              <a:t> </a:t>
            </a:r>
            <a:r>
              <a:rPr lang="de-DE" dirty="0" err="1"/>
              <a:t>restaurants</a:t>
            </a:r>
            <a:r>
              <a:rPr lang="de-DE" dirty="0"/>
              <a:t>.</a:t>
            </a:r>
          </a:p>
          <a:p>
            <a:r>
              <a:rPr lang="de-DE" dirty="0"/>
              <a:t>Overall,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cafes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bars</a:t>
            </a:r>
            <a:r>
              <a:rPr lang="de-DE" dirty="0"/>
              <a:t> </a:t>
            </a:r>
            <a:r>
              <a:rPr lang="de-DE" dirty="0" err="1"/>
              <a:t>over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all </a:t>
            </a:r>
            <a:r>
              <a:rPr lang="de-DE" dirty="0" err="1"/>
              <a:t>areas</a:t>
            </a:r>
            <a:r>
              <a:rPr lang="de-DE" dirty="0"/>
              <a:t>. </a:t>
            </a:r>
            <a:r>
              <a:rPr lang="de-DE" dirty="0" err="1"/>
              <a:t>famous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mostly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located</a:t>
            </a:r>
            <a:r>
              <a:rPr lang="de-DE" dirty="0"/>
              <a:t> in west </a:t>
            </a:r>
            <a:r>
              <a:rPr lang="de-DE" dirty="0" err="1"/>
              <a:t>area</a:t>
            </a:r>
            <a:r>
              <a:rPr lang="de-DE" dirty="0"/>
              <a:t>.</a:t>
            </a:r>
          </a:p>
          <a:p>
            <a:r>
              <a:rPr lang="de-DE" dirty="0" err="1"/>
              <a:t>According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(</a:t>
            </a:r>
            <a:r>
              <a:rPr lang="de-DE" dirty="0" err="1"/>
              <a:t>black</a:t>
            </a:r>
            <a:r>
              <a:rPr lang="de-DE" dirty="0"/>
              <a:t> </a:t>
            </a:r>
            <a:r>
              <a:rPr lang="de-DE" dirty="0" err="1"/>
              <a:t>color</a:t>
            </a:r>
            <a:r>
              <a:rPr lang="de-DE" dirty="0"/>
              <a:t> </a:t>
            </a:r>
            <a:r>
              <a:rPr lang="de-DE" dirty="0" err="1"/>
              <a:t>points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),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huge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volume</a:t>
            </a:r>
            <a:r>
              <a:rPr lang="de-DE" dirty="0"/>
              <a:t> </a:t>
            </a:r>
            <a:r>
              <a:rPr lang="de-DE" dirty="0" err="1"/>
              <a:t>around</a:t>
            </a:r>
            <a:r>
              <a:rPr lang="de-DE" dirty="0"/>
              <a:t> </a:t>
            </a:r>
            <a:r>
              <a:rPr lang="de-DE" dirty="0" err="1"/>
              <a:t>U-bahn</a:t>
            </a:r>
            <a:r>
              <a:rPr lang="de-DE" dirty="0"/>
              <a:t>(</a:t>
            </a:r>
            <a:r>
              <a:rPr lang="de-DE" dirty="0" err="1"/>
              <a:t>subway</a:t>
            </a:r>
            <a:r>
              <a:rPr lang="de-DE" dirty="0"/>
              <a:t>)</a:t>
            </a:r>
            <a:r>
              <a:rPr lang="de-DE" dirty="0" err="1"/>
              <a:t>stations</a:t>
            </a:r>
            <a:r>
              <a:rPr lang="de-DE" dirty="0"/>
              <a:t> such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Mockernbrucke</a:t>
            </a:r>
            <a:r>
              <a:rPr lang="de-DE" dirty="0"/>
              <a:t>, </a:t>
            </a:r>
            <a:r>
              <a:rPr lang="de-DE" dirty="0" err="1"/>
              <a:t>Kottbusser</a:t>
            </a:r>
            <a:r>
              <a:rPr lang="de-DE" dirty="0"/>
              <a:t> Tor, </a:t>
            </a:r>
            <a:r>
              <a:rPr lang="de-DE" dirty="0" err="1"/>
              <a:t>Schonleinstrasse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Gneisenaustrasse</a:t>
            </a:r>
            <a:r>
              <a:rPr lang="de-DE" dirty="0"/>
              <a:t>.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0,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almost</a:t>
            </a:r>
            <a:r>
              <a:rPr lang="de-DE" dirty="0"/>
              <a:t> 20000 ~ 40000 </a:t>
            </a:r>
            <a:r>
              <a:rPr lang="de-DE" dirty="0" err="1"/>
              <a:t>daily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amount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highest</a:t>
            </a:r>
            <a:r>
              <a:rPr lang="de-DE" dirty="0"/>
              <a:t> </a:t>
            </a:r>
            <a:r>
              <a:rPr lang="de-DE" dirty="0" err="1"/>
              <a:t>among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.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famous</a:t>
            </a:r>
            <a:r>
              <a:rPr lang="de-DE" dirty="0"/>
              <a:t> </a:t>
            </a:r>
            <a:r>
              <a:rPr lang="de-DE" dirty="0" err="1"/>
              <a:t>venues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31052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934087-F0EB-3843-8CB4-54EF8DCFC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Conclusion</a:t>
            </a:r>
            <a:r>
              <a:rPr lang="de-DE" dirty="0"/>
              <a:t>	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DB7124-8550-484E-B650-5CF88C90B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a </a:t>
            </a:r>
            <a:r>
              <a:rPr lang="de-DE" dirty="0" err="1"/>
              <a:t>nice</a:t>
            </a:r>
            <a:r>
              <a:rPr lang="de-DE" dirty="0"/>
              <a:t> </a:t>
            </a:r>
            <a:r>
              <a:rPr lang="de-DE" dirty="0" err="1"/>
              <a:t>place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new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in Kreuzberg, Berlin.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consider</a:t>
            </a:r>
            <a:r>
              <a:rPr lang="de-DE" dirty="0"/>
              <a:t> </a:t>
            </a:r>
            <a:r>
              <a:rPr lang="de-DE" dirty="0" err="1"/>
              <a:t>major</a:t>
            </a:r>
            <a:r>
              <a:rPr lang="de-DE" dirty="0"/>
              <a:t> 3 </a:t>
            </a:r>
            <a:r>
              <a:rPr lang="de-DE" dirty="0" err="1"/>
              <a:t>factors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below</a:t>
            </a:r>
            <a:r>
              <a:rPr lang="de-DE" dirty="0"/>
              <a:t>.</a:t>
            </a:r>
          </a:p>
          <a:p>
            <a:r>
              <a:rPr lang="de-DE" b="1" dirty="0"/>
              <a:t>1) </a:t>
            </a:r>
            <a:r>
              <a:rPr lang="de-DE" b="1" dirty="0" err="1"/>
              <a:t>How</a:t>
            </a:r>
            <a:r>
              <a:rPr lang="de-DE" b="1" dirty="0"/>
              <a:t> </a:t>
            </a:r>
            <a:r>
              <a:rPr lang="de-DE" b="1" dirty="0" err="1"/>
              <a:t>close</a:t>
            </a:r>
            <a:r>
              <a:rPr lang="de-DE" b="1" dirty="0"/>
              <a:t> </a:t>
            </a:r>
            <a:r>
              <a:rPr lang="de-DE" b="1" dirty="0" err="1"/>
              <a:t>is</a:t>
            </a:r>
            <a:r>
              <a:rPr lang="de-DE" b="1" dirty="0"/>
              <a:t> </a:t>
            </a:r>
            <a:r>
              <a:rPr lang="de-DE" b="1" dirty="0" err="1"/>
              <a:t>it</a:t>
            </a:r>
            <a:r>
              <a:rPr lang="de-DE" b="1" dirty="0"/>
              <a:t> </a:t>
            </a:r>
            <a:r>
              <a:rPr lang="de-DE" b="1" dirty="0" err="1"/>
              <a:t>to</a:t>
            </a:r>
            <a:r>
              <a:rPr lang="de-DE" b="1" dirty="0"/>
              <a:t> </a:t>
            </a:r>
            <a:r>
              <a:rPr lang="de-DE" b="1" dirty="0" err="1"/>
              <a:t>U-bahn</a:t>
            </a:r>
            <a:r>
              <a:rPr lang="de-DE" b="1" dirty="0"/>
              <a:t> </a:t>
            </a:r>
            <a:r>
              <a:rPr lang="de-DE" b="1" dirty="0" err="1"/>
              <a:t>station</a:t>
            </a:r>
            <a:r>
              <a:rPr lang="de-DE" b="1" dirty="0"/>
              <a:t> </a:t>
            </a:r>
          </a:p>
          <a:p>
            <a:r>
              <a:rPr lang="de-DE" b="1" dirty="0"/>
              <a:t>2) </a:t>
            </a:r>
            <a:r>
              <a:rPr lang="de-DE" b="1" dirty="0" err="1"/>
              <a:t>How</a:t>
            </a:r>
            <a:r>
              <a:rPr lang="de-DE" b="1" dirty="0"/>
              <a:t> </a:t>
            </a:r>
            <a:r>
              <a:rPr lang="de-DE" b="1" dirty="0" err="1"/>
              <a:t>many</a:t>
            </a:r>
            <a:r>
              <a:rPr lang="de-DE" b="1" dirty="0"/>
              <a:t> </a:t>
            </a:r>
            <a:r>
              <a:rPr lang="de-DE" b="1" dirty="0" err="1"/>
              <a:t>restaurants</a:t>
            </a:r>
            <a:r>
              <a:rPr lang="de-DE" b="1" dirty="0"/>
              <a:t> </a:t>
            </a:r>
            <a:r>
              <a:rPr lang="de-DE" b="1" dirty="0" err="1"/>
              <a:t>are</a:t>
            </a:r>
            <a:r>
              <a:rPr lang="de-DE" b="1" dirty="0"/>
              <a:t> </a:t>
            </a:r>
            <a:r>
              <a:rPr lang="de-DE" b="1" dirty="0" err="1"/>
              <a:t>already</a:t>
            </a:r>
            <a:r>
              <a:rPr lang="de-DE" b="1" dirty="0"/>
              <a:t> </a:t>
            </a:r>
            <a:r>
              <a:rPr lang="de-DE" b="1" dirty="0" err="1"/>
              <a:t>opened</a:t>
            </a:r>
            <a:r>
              <a:rPr lang="de-DE" b="1" dirty="0"/>
              <a:t> on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area</a:t>
            </a:r>
            <a:r>
              <a:rPr lang="de-DE" b="1" dirty="0"/>
              <a:t> on a </a:t>
            </a:r>
            <a:r>
              <a:rPr lang="de-DE" b="1" dirty="0" err="1"/>
              <a:t>certain</a:t>
            </a:r>
            <a:r>
              <a:rPr lang="de-DE" b="1" dirty="0"/>
              <a:t> </a:t>
            </a:r>
            <a:r>
              <a:rPr lang="de-DE" b="1" dirty="0" err="1"/>
              <a:t>category</a:t>
            </a:r>
            <a:r>
              <a:rPr lang="de-DE" b="1" dirty="0"/>
              <a:t> </a:t>
            </a:r>
            <a:r>
              <a:rPr lang="de-DE" b="1" dirty="0" err="1"/>
              <a:t>that</a:t>
            </a:r>
            <a:r>
              <a:rPr lang="de-DE" b="1" dirty="0"/>
              <a:t> </a:t>
            </a:r>
            <a:r>
              <a:rPr lang="de-DE" b="1" dirty="0" err="1"/>
              <a:t>you</a:t>
            </a:r>
            <a:r>
              <a:rPr lang="de-DE" b="1" dirty="0"/>
              <a:t> </a:t>
            </a:r>
            <a:r>
              <a:rPr lang="de-DE" b="1" dirty="0" err="1"/>
              <a:t>want</a:t>
            </a:r>
            <a:endParaRPr lang="de-DE" b="1" dirty="0"/>
          </a:p>
          <a:p>
            <a:r>
              <a:rPr lang="de-DE" b="1" dirty="0"/>
              <a:t>3) </a:t>
            </a:r>
            <a:r>
              <a:rPr lang="de-DE" b="1" dirty="0" err="1"/>
              <a:t>Why</a:t>
            </a:r>
            <a:r>
              <a:rPr lang="de-DE" b="1" dirty="0"/>
              <a:t> do </a:t>
            </a:r>
            <a:r>
              <a:rPr lang="de-DE" b="1" dirty="0" err="1"/>
              <a:t>people</a:t>
            </a:r>
            <a:r>
              <a:rPr lang="de-DE" b="1" dirty="0"/>
              <a:t> </a:t>
            </a:r>
            <a:r>
              <a:rPr lang="de-DE" b="1" dirty="0" err="1"/>
              <a:t>visit</a:t>
            </a:r>
            <a:r>
              <a:rPr lang="de-DE" b="1" dirty="0"/>
              <a:t> </a:t>
            </a:r>
            <a:r>
              <a:rPr lang="de-DE" b="1" dirty="0" err="1"/>
              <a:t>the</a:t>
            </a:r>
            <a:r>
              <a:rPr lang="de-DE" b="1" dirty="0"/>
              <a:t> </a:t>
            </a:r>
            <a:r>
              <a:rPr lang="de-DE" b="1" dirty="0" err="1"/>
              <a:t>area</a:t>
            </a:r>
            <a:endParaRPr lang="de-DE" b="1" dirty="0"/>
          </a:p>
          <a:p>
            <a:r>
              <a:rPr lang="de-DE" dirty="0"/>
              <a:t>As I </a:t>
            </a:r>
            <a:r>
              <a:rPr lang="de-DE" dirty="0" err="1"/>
              <a:t>reviewd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discussion</a:t>
            </a:r>
            <a:r>
              <a:rPr lang="de-DE" dirty="0"/>
              <a:t>, Over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Kreuzberg,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so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cafes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bars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restaurants</a:t>
            </a:r>
            <a:r>
              <a:rPr lang="de-DE" dirty="0"/>
              <a:t>. </a:t>
            </a:r>
            <a:r>
              <a:rPr lang="de-DE" dirty="0" err="1"/>
              <a:t>Once</a:t>
            </a:r>
            <a:r>
              <a:rPr lang="de-DE" dirty="0"/>
              <a:t>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look</a:t>
            </a:r>
            <a:r>
              <a:rPr lang="de-DE" dirty="0"/>
              <a:t> at </a:t>
            </a:r>
            <a:r>
              <a:rPr lang="de-DE" dirty="0" err="1"/>
              <a:t>the</a:t>
            </a:r>
            <a:r>
              <a:rPr lang="de-DE" dirty="0"/>
              <a:t> west-</a:t>
            </a:r>
            <a:r>
              <a:rPr lang="de-DE" dirty="0" err="1"/>
              <a:t>north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map</a:t>
            </a:r>
            <a:r>
              <a:rPr lang="de-DE" dirty="0"/>
              <a:t>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famous</a:t>
            </a:r>
            <a:r>
              <a:rPr lang="de-DE" dirty="0"/>
              <a:t> </a:t>
            </a:r>
            <a:r>
              <a:rPr lang="de-DE" dirty="0" err="1"/>
              <a:t>sites</a:t>
            </a:r>
            <a:r>
              <a:rPr lang="de-DE" dirty="0"/>
              <a:t> like </a:t>
            </a:r>
            <a:r>
              <a:rPr lang="de-DE" dirty="0" err="1"/>
              <a:t>historical</a:t>
            </a:r>
            <a:r>
              <a:rPr lang="de-DE" dirty="0"/>
              <a:t> </a:t>
            </a:r>
            <a:r>
              <a:rPr lang="de-DE" dirty="0" err="1"/>
              <a:t>builings</a:t>
            </a:r>
            <a:r>
              <a:rPr lang="de-DE" dirty="0"/>
              <a:t>. </a:t>
            </a:r>
            <a:r>
              <a:rPr lang="de-DE" dirty="0" err="1"/>
              <a:t>Hence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helpful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tourlists</a:t>
            </a:r>
            <a:r>
              <a:rPr lang="de-DE" dirty="0"/>
              <a:t>.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use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shop</a:t>
            </a:r>
            <a:r>
              <a:rPr lang="de-DE" dirty="0"/>
              <a:t> on a </a:t>
            </a:r>
            <a:r>
              <a:rPr lang="de-DE" dirty="0" err="1"/>
              <a:t>certain</a:t>
            </a:r>
            <a:r>
              <a:rPr lang="de-DE" dirty="0"/>
              <a:t> </a:t>
            </a:r>
            <a:r>
              <a:rPr lang="de-DE" dirty="0" err="1"/>
              <a:t>purpose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fast </a:t>
            </a:r>
            <a:r>
              <a:rPr lang="de-DE" dirty="0" err="1"/>
              <a:t>to</a:t>
            </a:r>
            <a:r>
              <a:rPr lang="de-DE" dirty="0"/>
              <a:t> save </a:t>
            </a:r>
            <a:r>
              <a:rPr lang="de-DE" dirty="0" err="1"/>
              <a:t>the</a:t>
            </a:r>
            <a:r>
              <a:rPr lang="de-DE" dirty="0"/>
              <a:t> time.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here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tendency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move</a:t>
            </a:r>
            <a:r>
              <a:rPr lang="de-DE" dirty="0"/>
              <a:t> </a:t>
            </a:r>
            <a:r>
              <a:rPr lang="de-DE" dirty="0" err="1"/>
              <a:t>quickly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tourlists</a:t>
            </a:r>
            <a:r>
              <a:rPr lang="de-DE" dirty="0"/>
              <a:t>.</a:t>
            </a:r>
          </a:p>
          <a:p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comes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center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 (</a:t>
            </a:r>
            <a:r>
              <a:rPr lang="de-DE" dirty="0" err="1"/>
              <a:t>cluster</a:t>
            </a:r>
            <a:r>
              <a:rPr lang="de-DE" dirty="0"/>
              <a:t> 1),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though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go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not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sport</a:t>
            </a:r>
            <a:r>
              <a:rPr lang="de-DE" dirty="0"/>
              <a:t> </a:t>
            </a:r>
            <a:r>
              <a:rPr lang="de-DE" dirty="0" err="1"/>
              <a:t>clubs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culture-oriented</a:t>
            </a:r>
            <a:r>
              <a:rPr lang="de-DE" dirty="0"/>
              <a:t> </a:t>
            </a:r>
            <a:r>
              <a:rPr lang="de-DE" dirty="0" err="1"/>
              <a:t>buildings.In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potential </a:t>
            </a:r>
            <a:r>
              <a:rPr lang="de-DE" dirty="0" err="1"/>
              <a:t>consumers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healthy</a:t>
            </a:r>
            <a:r>
              <a:rPr lang="de-DE" dirty="0"/>
              <a:t> </a:t>
            </a:r>
            <a:r>
              <a:rPr lang="de-DE" dirty="0" err="1"/>
              <a:t>food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complex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has</a:t>
            </a:r>
            <a:r>
              <a:rPr lang="de-DE" dirty="0"/>
              <a:t> a </a:t>
            </a:r>
            <a:r>
              <a:rPr lang="de-DE" dirty="0" err="1"/>
              <a:t>food</a:t>
            </a:r>
            <a:r>
              <a:rPr lang="de-DE" dirty="0"/>
              <a:t>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sport</a:t>
            </a:r>
            <a:r>
              <a:rPr lang="de-DE" dirty="0"/>
              <a:t> </a:t>
            </a:r>
            <a:r>
              <a:rPr lang="de-DE" dirty="0" err="1"/>
              <a:t>club</a:t>
            </a:r>
            <a:r>
              <a:rPr lang="de-DE" dirty="0"/>
              <a:t>.</a:t>
            </a:r>
          </a:p>
          <a:p>
            <a:r>
              <a:rPr lang="de-DE" dirty="0"/>
              <a:t>In </a:t>
            </a:r>
            <a:r>
              <a:rPr lang="de-DE" dirty="0" err="1"/>
              <a:t>conclusion</a:t>
            </a:r>
            <a:r>
              <a:rPr lang="de-DE" dirty="0"/>
              <a:t>,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0(</a:t>
            </a:r>
            <a:r>
              <a:rPr lang="de-DE" dirty="0" err="1"/>
              <a:t>red</a:t>
            </a:r>
            <a:r>
              <a:rPr lang="de-DE" dirty="0"/>
              <a:t>),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unique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necessary</a:t>
            </a:r>
            <a:r>
              <a:rPr lang="de-DE" dirty="0"/>
              <a:t> </a:t>
            </a:r>
            <a:r>
              <a:rPr lang="de-DE" dirty="0" err="1"/>
              <a:t>stuffs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tourlists</a:t>
            </a:r>
            <a:r>
              <a:rPr lang="de-DE" dirty="0"/>
              <a:t>.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1(</a:t>
            </a:r>
            <a:r>
              <a:rPr lang="de-DE" dirty="0" err="1"/>
              <a:t>purple</a:t>
            </a:r>
            <a:r>
              <a:rPr lang="de-DE" dirty="0"/>
              <a:t>),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healthy</a:t>
            </a:r>
            <a:r>
              <a:rPr lang="de-DE" dirty="0"/>
              <a:t> </a:t>
            </a:r>
            <a:r>
              <a:rPr lang="de-DE" dirty="0" err="1"/>
              <a:t>foods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like </a:t>
            </a:r>
            <a:r>
              <a:rPr lang="de-DE" dirty="0" err="1"/>
              <a:t>sports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love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. In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cluster</a:t>
            </a:r>
            <a:r>
              <a:rPr lang="de-DE" dirty="0"/>
              <a:t> 2(light </a:t>
            </a:r>
            <a:r>
              <a:rPr lang="de-DE" dirty="0" err="1"/>
              <a:t>green</a:t>
            </a:r>
            <a:r>
              <a:rPr lang="de-DE" dirty="0"/>
              <a:t>),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fancy</a:t>
            </a:r>
            <a:r>
              <a:rPr lang="de-DE" dirty="0"/>
              <a:t> </a:t>
            </a:r>
            <a:r>
              <a:rPr lang="de-DE" dirty="0" err="1"/>
              <a:t>restaurants</a:t>
            </a:r>
            <a:r>
              <a:rPr lang="de-DE" dirty="0"/>
              <a:t>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german</a:t>
            </a:r>
            <a:r>
              <a:rPr lang="de-DE" dirty="0"/>
              <a:t>. </a:t>
            </a:r>
            <a:r>
              <a:rPr lang="de-DE" dirty="0" err="1"/>
              <a:t>Hence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great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shop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provide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different international </a:t>
            </a:r>
            <a:r>
              <a:rPr lang="de-DE" dirty="0" err="1"/>
              <a:t>foods</a:t>
            </a:r>
            <a:r>
              <a:rPr lang="de-DE" dirty="0"/>
              <a:t>.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3417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3DAFB3-7928-0144-BB59-B393F6877D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Introduction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15F937-A624-ED45-A6E2-FBDF1EDC21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Berlin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trendy </a:t>
            </a:r>
            <a:r>
              <a:rPr lang="de-DE" dirty="0" err="1"/>
              <a:t>cities</a:t>
            </a:r>
            <a:r>
              <a:rPr lang="de-DE" dirty="0"/>
              <a:t>. Berlin </a:t>
            </a:r>
            <a:r>
              <a:rPr lang="de-DE" dirty="0" err="1"/>
              <a:t>has</a:t>
            </a:r>
            <a:r>
              <a:rPr lang="de-DE" dirty="0"/>
              <a:t> </a:t>
            </a:r>
            <a:r>
              <a:rPr lang="de-DE" dirty="0" err="1"/>
              <a:t>been</a:t>
            </a:r>
            <a:r>
              <a:rPr lang="de-DE" dirty="0"/>
              <a:t> </a:t>
            </a:r>
            <a:r>
              <a:rPr lang="de-DE" dirty="0" err="1"/>
              <a:t>rapidly</a:t>
            </a:r>
            <a:r>
              <a:rPr lang="de-DE" dirty="0"/>
              <a:t> </a:t>
            </a:r>
            <a:r>
              <a:rPr lang="de-DE" dirty="0" err="1"/>
              <a:t>changing</a:t>
            </a:r>
            <a:r>
              <a:rPr lang="de-DE" dirty="0"/>
              <a:t> a </a:t>
            </a:r>
            <a:r>
              <a:rPr lang="de-DE" dirty="0" err="1"/>
              <a:t>lot</a:t>
            </a:r>
            <a:r>
              <a:rPr lang="de-DE" dirty="0"/>
              <a:t>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coming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working</a:t>
            </a:r>
            <a:r>
              <a:rPr lang="de-DE" dirty="0"/>
              <a:t>. </a:t>
            </a:r>
            <a:r>
              <a:rPr lang="de-DE" dirty="0" err="1"/>
              <a:t>Hence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resaurants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openining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closing</a:t>
            </a:r>
            <a:r>
              <a:rPr lang="de-DE" dirty="0"/>
              <a:t>. </a:t>
            </a:r>
            <a:r>
              <a:rPr lang="de-DE" dirty="0" err="1"/>
              <a:t>my</a:t>
            </a:r>
            <a:r>
              <a:rPr lang="de-DE" dirty="0"/>
              <a:t> </a:t>
            </a:r>
            <a:r>
              <a:rPr lang="de-DE" dirty="0" err="1"/>
              <a:t>purpose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people's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7537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8FBF-76B0-F74F-BF2F-B3172F8D7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/>
              <a:t>Problem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FF5D8-5E16-0640-AE66-5BF6BF9E24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possibly</a:t>
            </a:r>
            <a:r>
              <a:rPr lang="de-DE" dirty="0"/>
              <a:t> </a:t>
            </a:r>
            <a:r>
              <a:rPr lang="de-DE" dirty="0" err="1"/>
              <a:t>think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</a:t>
            </a:r>
            <a:r>
              <a:rPr lang="de-DE" dirty="0" err="1"/>
              <a:t>once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open a </a:t>
            </a:r>
            <a:r>
              <a:rPr lang="de-DE" dirty="0" err="1"/>
              <a:t>restaurant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very</a:t>
            </a:r>
            <a:r>
              <a:rPr lang="de-DE" dirty="0"/>
              <a:t> </a:t>
            </a:r>
            <a:r>
              <a:rPr lang="de-DE" dirty="0" err="1"/>
              <a:t>fancy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tasty</a:t>
            </a:r>
            <a:r>
              <a:rPr lang="de-DE" dirty="0"/>
              <a:t> </a:t>
            </a:r>
            <a:r>
              <a:rPr lang="de-DE" dirty="0" err="1"/>
              <a:t>food</a:t>
            </a:r>
            <a:r>
              <a:rPr lang="de-DE" dirty="0"/>
              <a:t> in Berlin, </a:t>
            </a:r>
            <a:r>
              <a:rPr lang="de-DE" dirty="0" err="1"/>
              <a:t>wherever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opens</a:t>
            </a:r>
            <a:r>
              <a:rPr lang="de-DE" dirty="0"/>
              <a:t>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would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a </a:t>
            </a:r>
            <a:r>
              <a:rPr lang="de-DE" dirty="0" err="1"/>
              <a:t>success</a:t>
            </a:r>
            <a:r>
              <a:rPr lang="de-DE" dirty="0"/>
              <a:t>. but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problem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in Berlin,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too</a:t>
            </a:r>
            <a:r>
              <a:rPr lang="de-DE" dirty="0"/>
              <a:t> </a:t>
            </a:r>
            <a:r>
              <a:rPr lang="de-DE" dirty="0" err="1"/>
              <a:t>many</a:t>
            </a:r>
            <a:r>
              <a:rPr lang="de-DE" dirty="0"/>
              <a:t> </a:t>
            </a:r>
            <a:r>
              <a:rPr lang="de-DE" dirty="0" err="1"/>
              <a:t>competitors</a:t>
            </a:r>
            <a:r>
              <a:rPr lang="de-DE" dirty="0"/>
              <a:t> on </a:t>
            </a:r>
            <a:r>
              <a:rPr lang="de-DE" dirty="0" err="1"/>
              <a:t>even</a:t>
            </a:r>
            <a:r>
              <a:rPr lang="de-DE" dirty="0"/>
              <a:t> </a:t>
            </a:r>
            <a:r>
              <a:rPr lang="de-DE" dirty="0" err="1"/>
              <a:t>one</a:t>
            </a:r>
            <a:r>
              <a:rPr lang="de-DE" dirty="0"/>
              <a:t> </a:t>
            </a:r>
            <a:r>
              <a:rPr lang="de-DE" dirty="0" err="1"/>
              <a:t>kind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food</a:t>
            </a:r>
            <a:r>
              <a:rPr lang="de-DE" dirty="0"/>
              <a:t>. </a:t>
            </a:r>
            <a:r>
              <a:rPr lang="de-DE" dirty="0" err="1"/>
              <a:t>Personally</a:t>
            </a:r>
            <a:r>
              <a:rPr lang="de-DE" dirty="0"/>
              <a:t>, I </a:t>
            </a:r>
            <a:r>
              <a:rPr lang="de-DE" dirty="0" err="1"/>
              <a:t>already</a:t>
            </a:r>
            <a:r>
              <a:rPr lang="de-DE" dirty="0"/>
              <a:t> </a:t>
            </a:r>
            <a:r>
              <a:rPr lang="de-DE" dirty="0" err="1"/>
              <a:t>saw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struggling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a proper </a:t>
            </a:r>
            <a:r>
              <a:rPr lang="de-DE" dirty="0" err="1"/>
              <a:t>solution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. but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tend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rely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some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in </a:t>
            </a:r>
            <a:r>
              <a:rPr lang="de-DE" dirty="0" err="1"/>
              <a:t>internet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reliable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464841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7BE1B1-1D2D-FD4A-92C7-BD6C86C5F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Objective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49F13-AC04-3445-B9EE-6D8A497DD2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Hence</a:t>
            </a:r>
            <a:r>
              <a:rPr lang="de-DE" dirty="0"/>
              <a:t> I </a:t>
            </a:r>
            <a:r>
              <a:rPr lang="de-DE" dirty="0" err="1"/>
              <a:t>would</a:t>
            </a:r>
            <a:r>
              <a:rPr lang="de-DE" dirty="0"/>
              <a:t> like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help</a:t>
            </a:r>
            <a:r>
              <a:rPr lang="de-DE" dirty="0"/>
              <a:t> </a:t>
            </a:r>
            <a:r>
              <a:rPr lang="de-DE" dirty="0" err="1"/>
              <a:t>people's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avoid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worst</a:t>
            </a:r>
            <a:r>
              <a:rPr lang="de-DE" dirty="0"/>
              <a:t> </a:t>
            </a:r>
            <a:r>
              <a:rPr lang="de-DE" dirty="0" err="1"/>
              <a:t>scenario</a:t>
            </a:r>
            <a:r>
              <a:rPr lang="de-DE" dirty="0"/>
              <a:t>. </a:t>
            </a:r>
            <a:r>
              <a:rPr lang="de-DE" dirty="0" err="1"/>
              <a:t>Because</a:t>
            </a:r>
            <a:r>
              <a:rPr lang="de-DE" dirty="0"/>
              <a:t> </a:t>
            </a:r>
            <a:r>
              <a:rPr lang="de-DE" dirty="0" err="1"/>
              <a:t>once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starts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a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, </a:t>
            </a:r>
            <a:r>
              <a:rPr lang="de-DE" dirty="0" err="1"/>
              <a:t>probably</a:t>
            </a:r>
            <a:r>
              <a:rPr lang="de-DE" dirty="0"/>
              <a:t> </a:t>
            </a:r>
            <a:r>
              <a:rPr lang="de-DE" dirty="0" err="1"/>
              <a:t>they</a:t>
            </a:r>
            <a:r>
              <a:rPr lang="de-DE" dirty="0"/>
              <a:t> </a:t>
            </a:r>
            <a:r>
              <a:rPr lang="de-DE" dirty="0" err="1"/>
              <a:t>might</a:t>
            </a:r>
            <a:r>
              <a:rPr lang="de-DE" dirty="0"/>
              <a:t> </a:t>
            </a:r>
            <a:r>
              <a:rPr lang="de-DE" dirty="0" err="1"/>
              <a:t>need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spend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cost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setup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restaurant.Therefore</a:t>
            </a:r>
            <a:r>
              <a:rPr lang="de-DE" dirty="0"/>
              <a:t> , </a:t>
            </a:r>
            <a:r>
              <a:rPr lang="de-DE" dirty="0" err="1"/>
              <a:t>I'm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design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recommendation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analysis</a:t>
            </a:r>
            <a:r>
              <a:rPr lang="de-DE" dirty="0"/>
              <a:t> </a:t>
            </a:r>
            <a:r>
              <a:rPr lang="de-DE" dirty="0" err="1"/>
              <a:t>by</a:t>
            </a:r>
            <a:r>
              <a:rPr lang="de-DE" dirty="0"/>
              <a:t> </a:t>
            </a:r>
            <a:r>
              <a:rPr lang="de-DE" dirty="0" err="1"/>
              <a:t>using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Foursqure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clustering</a:t>
            </a:r>
            <a:r>
              <a:rPr lang="de-DE" dirty="0"/>
              <a:t> </a:t>
            </a:r>
            <a:r>
              <a:rPr lang="de-DE" dirty="0" err="1"/>
              <a:t>technique,ML</a:t>
            </a:r>
            <a:r>
              <a:rPr lang="de-DE" dirty="0"/>
              <a:t>,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I'm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recommend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best</a:t>
            </a:r>
            <a:r>
              <a:rPr lang="de-DE" dirty="0"/>
              <a:t> </a:t>
            </a:r>
            <a:r>
              <a:rPr lang="de-DE" dirty="0" err="1"/>
              <a:t>spot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business</a:t>
            </a:r>
            <a:r>
              <a:rPr lang="de-DE" dirty="0"/>
              <a:t>. Kreuzberg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currently</a:t>
            </a:r>
            <a:r>
              <a:rPr lang="de-DE" dirty="0"/>
              <a:t> </a:t>
            </a:r>
            <a:r>
              <a:rPr lang="de-DE" dirty="0" err="1"/>
              <a:t>quite</a:t>
            </a:r>
            <a:r>
              <a:rPr lang="de-DE" dirty="0"/>
              <a:t> trendy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popular</a:t>
            </a:r>
            <a:r>
              <a:rPr lang="de-DE" dirty="0"/>
              <a:t> </a:t>
            </a:r>
            <a:r>
              <a:rPr lang="de-DE" dirty="0" err="1"/>
              <a:t>town</a:t>
            </a:r>
            <a:r>
              <a:rPr lang="de-DE" dirty="0"/>
              <a:t> in Berlin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enjoy</a:t>
            </a:r>
            <a:r>
              <a:rPr lang="de-DE" dirty="0"/>
              <a:t> </a:t>
            </a:r>
            <a:r>
              <a:rPr lang="de-DE" dirty="0" err="1"/>
              <a:t>various</a:t>
            </a:r>
            <a:r>
              <a:rPr lang="de-DE" dirty="0"/>
              <a:t> </a:t>
            </a:r>
            <a:r>
              <a:rPr lang="de-DE" dirty="0" err="1"/>
              <a:t>cultures</a:t>
            </a:r>
            <a:r>
              <a:rPr lang="de-DE" dirty="0"/>
              <a:t> like </a:t>
            </a:r>
            <a:r>
              <a:rPr lang="de-DE" dirty="0" err="1"/>
              <a:t>foods</a:t>
            </a:r>
            <a:r>
              <a:rPr lang="de-DE" dirty="0"/>
              <a:t>. </a:t>
            </a:r>
            <a:r>
              <a:rPr lang="de-DE" dirty="0" err="1"/>
              <a:t>Therefore</a:t>
            </a:r>
            <a:r>
              <a:rPr lang="de-DE" dirty="0"/>
              <a:t> </a:t>
            </a:r>
            <a:r>
              <a:rPr lang="de-DE" dirty="0" err="1"/>
              <a:t>I'm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focus</a:t>
            </a:r>
            <a:r>
              <a:rPr lang="de-DE" dirty="0"/>
              <a:t> on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town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start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19410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0A59EE-E91F-B64F-B83D-7D999E7628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/>
              <a:t>target</a:t>
            </a:r>
            <a:r>
              <a:rPr lang="de-DE" b="1" dirty="0"/>
              <a:t> </a:t>
            </a:r>
            <a:r>
              <a:rPr lang="de-DE" b="1" dirty="0" err="1"/>
              <a:t>audience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0DAA8-3D6A-514B-8B59-562081EE62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Even </a:t>
            </a:r>
            <a:r>
              <a:rPr lang="de-DE" dirty="0" err="1"/>
              <a:t>though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project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desigined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people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open a </a:t>
            </a:r>
            <a:r>
              <a:rPr lang="de-DE" dirty="0" err="1"/>
              <a:t>restaurant</a:t>
            </a:r>
            <a:r>
              <a:rPr lang="de-DE" dirty="0"/>
              <a:t> in Kreuzberg </a:t>
            </a:r>
            <a:r>
              <a:rPr lang="de-DE" dirty="0" err="1"/>
              <a:t>of</a:t>
            </a:r>
            <a:r>
              <a:rPr lang="de-DE" dirty="0"/>
              <a:t> Berlin,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approach</a:t>
            </a:r>
            <a:r>
              <a:rPr lang="de-DE" dirty="0"/>
              <a:t> </a:t>
            </a:r>
            <a:r>
              <a:rPr lang="de-DE" dirty="0" err="1"/>
              <a:t>way</a:t>
            </a:r>
            <a:r>
              <a:rPr lang="de-DE" dirty="0"/>
              <a:t> </a:t>
            </a:r>
            <a:r>
              <a:rPr lang="de-DE" dirty="0" err="1"/>
              <a:t>can</a:t>
            </a:r>
            <a:r>
              <a:rPr lang="de-DE" dirty="0"/>
              <a:t>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applied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anywhere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9599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C5FB74-E644-DD4B-BE60-AD67A2B6F9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E9470-D58D-B349-B629-9C30B11155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two</a:t>
            </a:r>
            <a:r>
              <a:rPr lang="de-DE" dirty="0"/>
              <a:t> </a:t>
            </a:r>
            <a:r>
              <a:rPr lang="de-DE" dirty="0" err="1"/>
              <a:t>big</a:t>
            </a:r>
            <a:r>
              <a:rPr lang="de-DE" dirty="0"/>
              <a:t> </a:t>
            </a:r>
            <a:r>
              <a:rPr lang="de-DE" dirty="0" err="1"/>
              <a:t>categories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Foursquare</a:t>
            </a:r>
            <a:r>
              <a:rPr lang="de-DE" dirty="0"/>
              <a:t>. </a:t>
            </a:r>
            <a:r>
              <a:rPr lang="de-DE" dirty="0" err="1"/>
              <a:t>these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will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utilized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analaysis</a:t>
            </a:r>
            <a:r>
              <a:rPr lang="de-DE" dirty="0"/>
              <a:t> </a:t>
            </a:r>
            <a:r>
              <a:rPr lang="de-DE" dirty="0" err="1"/>
              <a:t>when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recommend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users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who</a:t>
            </a:r>
            <a:r>
              <a:rPr lang="de-DE" dirty="0"/>
              <a:t> </a:t>
            </a:r>
            <a:r>
              <a:rPr lang="de-DE" dirty="0" err="1"/>
              <a:t>want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find out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nice</a:t>
            </a:r>
            <a:r>
              <a:rPr lang="de-DE" dirty="0"/>
              <a:t> </a:t>
            </a:r>
            <a:r>
              <a:rPr lang="de-DE" dirty="0" err="1"/>
              <a:t>places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their</a:t>
            </a:r>
            <a:r>
              <a:rPr lang="de-DE" dirty="0"/>
              <a:t> </a:t>
            </a:r>
            <a:r>
              <a:rPr lang="de-DE" dirty="0" err="1"/>
              <a:t>businesses</a:t>
            </a:r>
            <a:r>
              <a:rPr lang="de-DE" dirty="0"/>
              <a:t>.</a:t>
            </a:r>
          </a:p>
          <a:p>
            <a:r>
              <a:rPr lang="de-DE" dirty="0"/>
              <a:t>Berlin 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codes</a:t>
            </a:r>
            <a:r>
              <a:rPr lang="de-DE" dirty="0"/>
              <a:t>, geo-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(</a:t>
            </a:r>
            <a:r>
              <a:rPr lang="de-DE" dirty="0" err="1"/>
              <a:t>latitude</a:t>
            </a:r>
            <a:r>
              <a:rPr lang="de-DE" dirty="0"/>
              <a:t>, </a:t>
            </a:r>
            <a:r>
              <a:rPr lang="de-DE" dirty="0" err="1"/>
              <a:t>longitude</a:t>
            </a:r>
            <a:r>
              <a:rPr lang="de-DE" dirty="0"/>
              <a:t>) : </a:t>
            </a:r>
            <a:r>
              <a:rPr lang="de-DE" dirty="0" err="1"/>
              <a:t>basically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includes</a:t>
            </a:r>
            <a:r>
              <a:rPr lang="de-DE" dirty="0"/>
              <a:t> </a:t>
            </a:r>
            <a:r>
              <a:rPr lang="de-DE" dirty="0" err="1"/>
              <a:t>geo</a:t>
            </a:r>
            <a:r>
              <a:rPr lang="de-DE" dirty="0"/>
              <a:t>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all </a:t>
            </a:r>
            <a:r>
              <a:rPr lang="de-DE" dirty="0" err="1"/>
              <a:t>berlin</a:t>
            </a:r>
            <a:r>
              <a:rPr lang="de-DE" dirty="0"/>
              <a:t> </a:t>
            </a:r>
            <a:r>
              <a:rPr lang="de-DE" dirty="0" err="1"/>
              <a:t>areas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well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post</a:t>
            </a:r>
            <a:r>
              <a:rPr lang="de-DE" dirty="0"/>
              <a:t> </a:t>
            </a:r>
            <a:r>
              <a:rPr lang="de-DE" dirty="0" err="1"/>
              <a:t>code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. </a:t>
            </a:r>
            <a:r>
              <a:rPr lang="de-DE" u="sng" dirty="0">
                <a:hlinkClick r:id="rId2"/>
              </a:rPr>
              <a:t>https://data.technologiestiftung-berlin.de/dataset/plz/en</a:t>
            </a:r>
            <a:endParaRPr lang="de-DE" dirty="0"/>
          </a:p>
          <a:p>
            <a:r>
              <a:rPr lang="de-DE" dirty="0"/>
              <a:t>Berlin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: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-set </a:t>
            </a:r>
            <a:r>
              <a:rPr lang="de-DE" dirty="0" err="1"/>
              <a:t>provides</a:t>
            </a:r>
            <a:r>
              <a:rPr lang="de-DE" dirty="0"/>
              <a:t>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per </a:t>
            </a:r>
            <a:r>
              <a:rPr lang="de-DE" dirty="0" err="1"/>
              <a:t>street</a:t>
            </a:r>
            <a:r>
              <a:rPr lang="de-DE" dirty="0"/>
              <a:t>. </a:t>
            </a:r>
            <a:r>
              <a:rPr lang="de-DE" u="sng" dirty="0">
                <a:hlinkClick r:id="rId3"/>
              </a:rPr>
              <a:t>https://data.technologiestiftung-berlin.de/dataset/verkehrsmengen/en</a:t>
            </a:r>
            <a:endParaRPr lang="de-DE" dirty="0"/>
          </a:p>
          <a:p>
            <a:r>
              <a:rPr lang="de-DE" dirty="0"/>
              <a:t>Berlin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based</a:t>
            </a:r>
            <a:r>
              <a:rPr lang="de-DE" dirty="0"/>
              <a:t> on </a:t>
            </a:r>
            <a:r>
              <a:rPr lang="de-DE" dirty="0" err="1"/>
              <a:t>postcode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(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narrow</a:t>
            </a:r>
            <a:r>
              <a:rPr lang="de-DE" dirty="0"/>
              <a:t> down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 ) : </a:t>
            </a:r>
            <a:r>
              <a:rPr lang="de-DE" dirty="0" err="1"/>
              <a:t>actually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not </a:t>
            </a:r>
            <a:r>
              <a:rPr lang="de-DE" dirty="0" err="1"/>
              <a:t>utilized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real </a:t>
            </a:r>
            <a:r>
              <a:rPr lang="de-DE" dirty="0" err="1"/>
              <a:t>code</a:t>
            </a:r>
            <a:r>
              <a:rPr lang="de-DE" dirty="0"/>
              <a:t>, </a:t>
            </a:r>
            <a:r>
              <a:rPr lang="de-DE" dirty="0" err="1"/>
              <a:t>however</a:t>
            </a:r>
            <a:r>
              <a:rPr lang="de-DE" dirty="0"/>
              <a:t>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referred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narrow</a:t>
            </a:r>
            <a:r>
              <a:rPr lang="de-DE" dirty="0"/>
              <a:t> down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range</a:t>
            </a:r>
            <a:r>
              <a:rPr lang="de-DE" dirty="0"/>
              <a:t>(</a:t>
            </a:r>
            <a:r>
              <a:rPr lang="de-DE" dirty="0" err="1"/>
              <a:t>area</a:t>
            </a:r>
            <a:r>
              <a:rPr lang="de-DE" dirty="0"/>
              <a:t>) </a:t>
            </a:r>
            <a:r>
              <a:rPr lang="de-DE" u="sng" dirty="0">
                <a:hlinkClick r:id="rId4"/>
              </a:rPr>
              <a:t>https://www.interkart.de/en/wall-maps/europe/germany/city-maps/berlin-postcode-area-map.html</a:t>
            </a:r>
            <a:endParaRPr lang="de-DE" dirty="0"/>
          </a:p>
          <a:p>
            <a:r>
              <a:rPr lang="de-DE" dirty="0"/>
              <a:t>Berlin Kreuzberg </a:t>
            </a:r>
            <a:r>
              <a:rPr lang="de-DE" dirty="0" err="1"/>
              <a:t>map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check </a:t>
            </a:r>
            <a:r>
              <a:rPr lang="de-DE" u="sng" dirty="0">
                <a:hlinkClick r:id="rId5"/>
              </a:rPr>
              <a:t>http://zip-code.en.mapawi.com/germany/10/kreisfreie-stadt-berlin/2/141/berlin-kreuzberg/10961/1330/</a:t>
            </a:r>
            <a:endParaRPr lang="de-DE" dirty="0"/>
          </a:p>
          <a:p>
            <a:r>
              <a:rPr lang="de-DE" dirty="0" err="1"/>
              <a:t>Foursquare</a:t>
            </a:r>
            <a:r>
              <a:rPr lang="de-DE" dirty="0"/>
              <a:t> </a:t>
            </a:r>
            <a:r>
              <a:rPr lang="de-DE" dirty="0" err="1"/>
              <a:t>venue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( via API ) </a:t>
            </a:r>
            <a:r>
              <a:rPr lang="de-DE" u="sng" dirty="0">
                <a:hlinkClick r:id="rId6"/>
              </a:rPr>
              <a:t>https://developer.foursquare.com/docs/api/venues/details</a:t>
            </a:r>
            <a:endParaRPr lang="de-DE" dirty="0"/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96622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65FE5-2390-6144-BB42-89EBD40AA9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– </a:t>
            </a:r>
            <a:r>
              <a:rPr lang="de-DE" dirty="0" err="1"/>
              <a:t>venues</a:t>
            </a:r>
            <a:r>
              <a:rPr lang="de-DE" dirty="0"/>
              <a:t> in Berlin, Kreuzberg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2230800-9E92-1749-81F3-DA3429B4F0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8055" y="2603500"/>
            <a:ext cx="8120202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8754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B25FA1-6068-6546-9466-06D954E09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Data – </a:t>
            </a:r>
            <a:r>
              <a:rPr lang="de-DE" dirty="0" err="1"/>
              <a:t>traffic</a:t>
            </a:r>
            <a:r>
              <a:rPr lang="de-DE" dirty="0"/>
              <a:t> </a:t>
            </a:r>
            <a:r>
              <a:rPr lang="de-DE" dirty="0" err="1"/>
              <a:t>information</a:t>
            </a:r>
            <a:r>
              <a:rPr lang="de-DE" dirty="0"/>
              <a:t> in Berlin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BFF447A-AAD9-6140-A454-2D1CE1FEB0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8858" y="2603500"/>
            <a:ext cx="6038597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843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BBD818-B4DE-044D-988E-7AAAAF975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Analaysis</a:t>
            </a:r>
            <a:r>
              <a:rPr lang="de-DE" dirty="0"/>
              <a:t> 1 – </a:t>
            </a:r>
            <a:r>
              <a:rPr lang="de-DE" dirty="0" err="1"/>
              <a:t>postcode</a:t>
            </a:r>
            <a:r>
              <a:rPr lang="de-DE" dirty="0"/>
              <a:t> </a:t>
            </a:r>
            <a:r>
              <a:rPr lang="de-DE" dirty="0" err="1"/>
              <a:t>base</a:t>
            </a:r>
            <a:r>
              <a:rPr lang="de-DE" dirty="0"/>
              <a:t> </a:t>
            </a:r>
            <a:r>
              <a:rPr lang="de-DE" dirty="0" err="1"/>
              <a:t>clusters</a:t>
            </a:r>
            <a:r>
              <a:rPr lang="de-DE" dirty="0"/>
              <a:t>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5579B00-2B30-ED4F-88CB-EEEFE3158D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4004" y="2603500"/>
            <a:ext cx="8028305" cy="341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280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</TotalTime>
  <Words>1116</Words>
  <Application>Microsoft Macintosh PowerPoint</Application>
  <PresentationFormat>Widescreen</PresentationFormat>
  <Paragraphs>37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Century Gothic</vt:lpstr>
      <vt:lpstr>Wingdings 3</vt:lpstr>
      <vt:lpstr>Ion Boardroom</vt:lpstr>
      <vt:lpstr>Recommendation for Berlin </vt:lpstr>
      <vt:lpstr>Introduction</vt:lpstr>
      <vt:lpstr>Problem</vt:lpstr>
      <vt:lpstr>Objective</vt:lpstr>
      <vt:lpstr>target audience</vt:lpstr>
      <vt:lpstr>Data</vt:lpstr>
      <vt:lpstr>Data – venues in Berlin, Kreuzberg</vt:lpstr>
      <vt:lpstr>Data – traffic information in Berlin </vt:lpstr>
      <vt:lpstr>Analaysis 1 – postcode base clusters </vt:lpstr>
      <vt:lpstr>Analysis 2 – venue frequency  </vt:lpstr>
      <vt:lpstr>Analaysis 3 – most common venue</vt:lpstr>
      <vt:lpstr>Analysis 4 – Clustering and mapping </vt:lpstr>
      <vt:lpstr>Analysis 5 – Clustering and presentation </vt:lpstr>
      <vt:lpstr>Result </vt:lpstr>
      <vt:lpstr>Conclusion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Recommendation for Berlin </dc:title>
  <dc:creator>Kwangtaek David</dc:creator>
  <cp:lastModifiedBy>Kwangtaek David</cp:lastModifiedBy>
  <cp:revision>4</cp:revision>
  <dcterms:created xsi:type="dcterms:W3CDTF">2020-01-04T19:49:07Z</dcterms:created>
  <dcterms:modified xsi:type="dcterms:W3CDTF">2020-01-04T20:03:33Z</dcterms:modified>
</cp:coreProperties>
</file>

<file path=docProps/thumbnail.jpeg>
</file>